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0"/>
  </p:notesMasterIdLst>
  <p:sldIdLst>
    <p:sldId id="256" r:id="rId2"/>
    <p:sldId id="463" r:id="rId3"/>
    <p:sldId id="477" r:id="rId4"/>
    <p:sldId id="399" r:id="rId5"/>
    <p:sldId id="409" r:id="rId6"/>
    <p:sldId id="481" r:id="rId7"/>
    <p:sldId id="482" r:id="rId8"/>
    <p:sldId id="50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8" d="100"/>
          <a:sy n="78" d="100"/>
        </p:scale>
        <p:origin x="12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2.png"/><Relationship Id="rId4" Type="http://schemas.openxmlformats.org/officeDocument/2006/relationships/image" Target="../media/image8.tiff"/><Relationship Id="rId9" Type="http://schemas.openxmlformats.org/officeDocument/2006/relationships/hyperlink" Target="https://anubhavtrainings.com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8801BA-6E9B-4D0D-A757-EB541DC2E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057611" y="301108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6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17517</TotalTime>
  <Words>115</Words>
  <Application>Microsoft Office PowerPoint</Application>
  <PresentationFormat>Widescreen</PresentationFormat>
  <Paragraphs>32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767</cp:revision>
  <dcterms:created xsi:type="dcterms:W3CDTF">2016-07-10T03:33:26Z</dcterms:created>
  <dcterms:modified xsi:type="dcterms:W3CDTF">2023-02-20T13:22:21Z</dcterms:modified>
</cp:coreProperties>
</file>